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7" roundtripDataSignature="AMtx7miYz6tiLBB84H+H75AnCZka8Uyf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933b5ea4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9933b5ea4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933b5ea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9933b5ea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933b5ea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9933b5ea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124b32f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9124b32f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9029e86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99029e86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9029e86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99029e86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932115e0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9932115e0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91d96f2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991d96f2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933b5ea4d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9933b5ea4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13adf81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913adf81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933b5e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9933b5e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933b5ea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9933b5ea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933b5ea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9933b5ea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933b5ea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9933b5ea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933b5ea4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9933b5ea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933b5ea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9933b5ea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933b5ea4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9933b5ea4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3" name="Google Shape;113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37" name="Google Shape;137;p16"/>
          <p:cNvPicPr preferRelativeResize="0"/>
          <p:nvPr/>
        </p:nvPicPr>
        <p:blipFill rotWithShape="1">
          <a:blip r:embed="rId2">
            <a:alphaModFix amt="80000"/>
          </a:blip>
          <a:srcRect b="25869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6" name="Google Shape;14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7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5" name="Google Shape;3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41" name="Google Shape;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3" name="Google Shape;63;p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9" name="Google Shape;99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7" name="Google Shape;107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/>
          <p:nvPr>
            <p:ph type="ctrTitle"/>
          </p:nvPr>
        </p:nvSpPr>
        <p:spPr>
          <a:xfrm>
            <a:off x="3537150" y="13498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Iteration 2</a:t>
            </a:r>
            <a:br>
              <a:rPr lang="en-GB"/>
            </a:br>
            <a:r>
              <a:rPr lang="en-GB"/>
              <a:t>Software Proposal</a:t>
            </a:r>
            <a:br>
              <a:rPr lang="en-GB"/>
            </a:br>
            <a:r>
              <a:rPr lang="en-GB"/>
              <a:t>	      </a:t>
            </a:r>
            <a:r>
              <a:rPr lang="en-GB" sz="3100">
                <a:latin typeface="Arial"/>
                <a:ea typeface="Arial"/>
                <a:cs typeface="Arial"/>
                <a:sym typeface="Arial"/>
              </a:rPr>
              <a:t>Team3: Bug Killer</a:t>
            </a:r>
            <a:endParaRPr/>
          </a:p>
        </p:txBody>
      </p:sp>
      <p:sp>
        <p:nvSpPr>
          <p:cNvPr id="153" name="Google Shape;153;p1"/>
          <p:cNvSpPr txBox="1"/>
          <p:nvPr>
            <p:ph idx="1" type="subTitle"/>
          </p:nvPr>
        </p:nvSpPr>
        <p:spPr>
          <a:xfrm>
            <a:off x="5083950" y="3157300"/>
            <a:ext cx="34707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X</a:t>
            </a:r>
            <a:r>
              <a:rPr lang="en-GB"/>
              <a:t>iankun Niu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Zhuoru Song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</a:t>
            </a:r>
            <a:r>
              <a:rPr lang="en-GB"/>
              <a:t>ialin Li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Tony Xiang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9933b5ea4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97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9933b5ea4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97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933b5ea4d_0_13"/>
          <p:cNvSpPr txBox="1"/>
          <p:nvPr>
            <p:ph type="title"/>
          </p:nvPr>
        </p:nvSpPr>
        <p:spPr>
          <a:xfrm>
            <a:off x="916125" y="155062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04   Software testing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124b32fb4_1_0"/>
          <p:cNvSpPr txBox="1"/>
          <p:nvPr>
            <p:ph type="title"/>
          </p:nvPr>
        </p:nvSpPr>
        <p:spPr>
          <a:xfrm>
            <a:off x="2106075" y="-40817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Test Introduction</a:t>
            </a:r>
            <a:endParaRPr/>
          </a:p>
        </p:txBody>
      </p:sp>
      <p:sp>
        <p:nvSpPr>
          <p:cNvPr id="225" name="Google Shape;225;g29124b32fb4_1_0"/>
          <p:cNvSpPr txBox="1"/>
          <p:nvPr/>
        </p:nvSpPr>
        <p:spPr>
          <a:xfrm>
            <a:off x="808675" y="1690225"/>
            <a:ext cx="496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Embracing Test-Driven Development(TDD)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Defining TDD: A development approach where tests are written before code.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Core Process: Write a failing test (Red), Write code to pass the test (Green), Refactor the code (Refactor).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TDD’s Role: Not just a testing strategy, but a holistic software development philosophy.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9029e865f_0_2"/>
          <p:cNvSpPr txBox="1"/>
          <p:nvPr>
            <p:ph type="title"/>
          </p:nvPr>
        </p:nvSpPr>
        <p:spPr>
          <a:xfrm>
            <a:off x="2106075" y="-40817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Applying TDD in Flask Applications</a:t>
            </a:r>
            <a:endParaRPr sz="2300"/>
          </a:p>
        </p:txBody>
      </p:sp>
      <p:sp>
        <p:nvSpPr>
          <p:cNvPr id="231" name="Google Shape;231;g299029e865f_0_2"/>
          <p:cNvSpPr txBox="1"/>
          <p:nvPr/>
        </p:nvSpPr>
        <p:spPr>
          <a:xfrm>
            <a:off x="808675" y="1690225"/>
            <a:ext cx="496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Implementing TDD in Flask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Our Scenario: Generating QR codes for restaurant tables.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Writing Tests First: Ensuring each function behaves as expected - from serving a status code 200 to displaying the correct QR code.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Development Cycle: Begin with a failing test for a new feature, write the code to pass, and refine the codebase.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9029e865f_0_11"/>
          <p:cNvSpPr txBox="1"/>
          <p:nvPr>
            <p:ph type="title"/>
          </p:nvPr>
        </p:nvSpPr>
        <p:spPr>
          <a:xfrm>
            <a:off x="2106075" y="-40817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00"/>
              <a:t>Benefits of Test-Driven Development</a:t>
            </a:r>
            <a:endParaRPr sz="2100"/>
          </a:p>
        </p:txBody>
      </p:sp>
      <p:sp>
        <p:nvSpPr>
          <p:cNvPr id="237" name="Google Shape;237;g299029e865f_0_11"/>
          <p:cNvSpPr txBox="1"/>
          <p:nvPr/>
        </p:nvSpPr>
        <p:spPr>
          <a:xfrm>
            <a:off x="808675" y="1690225"/>
            <a:ext cx="496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Implementing TDD in Flask</a:t>
            </a:r>
            <a:endParaRPr sz="15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Value of TDD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Quality Assurance: Reduces bugs and improves code functionality.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Sustainable Design: Promotes a scalable and maintainable code architecture.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Confidence in Evolution: Future-proofing features, ensuring new code integrates seamlessly without breaking existing features.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932115e0a_3_0"/>
          <p:cNvSpPr txBox="1"/>
          <p:nvPr>
            <p:ph type="title"/>
          </p:nvPr>
        </p:nvSpPr>
        <p:spPr>
          <a:xfrm>
            <a:off x="2106075" y="-40817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00"/>
              <a:t>Test Example:Order Page</a:t>
            </a:r>
            <a:endParaRPr sz="2100"/>
          </a:p>
        </p:txBody>
      </p:sp>
      <p:sp>
        <p:nvSpPr>
          <p:cNvPr id="243" name="Google Shape;243;g29932115e0a_3_0"/>
          <p:cNvSpPr txBox="1"/>
          <p:nvPr/>
        </p:nvSpPr>
        <p:spPr>
          <a:xfrm>
            <a:off x="808675" y="1690225"/>
            <a:ext cx="496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29932115e0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050" y="1040325"/>
            <a:ext cx="3828725" cy="40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91d96f221_0_11"/>
          <p:cNvSpPr txBox="1"/>
          <p:nvPr>
            <p:ph type="title"/>
          </p:nvPr>
        </p:nvSpPr>
        <p:spPr>
          <a:xfrm>
            <a:off x="2106075" y="-40817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00"/>
              <a:t>Test R</a:t>
            </a:r>
            <a:r>
              <a:rPr lang="en-GB" sz="2100"/>
              <a:t>esult:Order Page and Login Page</a:t>
            </a:r>
            <a:endParaRPr sz="2100"/>
          </a:p>
        </p:txBody>
      </p:sp>
      <p:sp>
        <p:nvSpPr>
          <p:cNvPr id="250" name="Google Shape;250;g2991d96f221_0_11"/>
          <p:cNvSpPr txBox="1"/>
          <p:nvPr/>
        </p:nvSpPr>
        <p:spPr>
          <a:xfrm>
            <a:off x="808675" y="1690225"/>
            <a:ext cx="496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t/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2991d96f22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" y="1252525"/>
            <a:ext cx="4231250" cy="26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991d96f22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25" y="1252525"/>
            <a:ext cx="4050150" cy="261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933b5ea4d_5_3"/>
          <p:cNvSpPr txBox="1"/>
          <p:nvPr>
            <p:ph type="title"/>
          </p:nvPr>
        </p:nvSpPr>
        <p:spPr>
          <a:xfrm>
            <a:off x="308500" y="299450"/>
            <a:ext cx="6079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05  What’s next </a:t>
            </a:r>
            <a:r>
              <a:rPr lang="en-GB"/>
              <a:t>for our Iteration 3</a:t>
            </a:r>
            <a:endParaRPr/>
          </a:p>
        </p:txBody>
      </p:sp>
      <p:sp>
        <p:nvSpPr>
          <p:cNvPr id="258" name="Google Shape;258;g29933b5ea4d_5_3"/>
          <p:cNvSpPr txBox="1"/>
          <p:nvPr/>
        </p:nvSpPr>
        <p:spPr>
          <a:xfrm>
            <a:off x="396925" y="1248000"/>
            <a:ext cx="7431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Fix the bugs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the Kitchen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 the UI design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Refine and complete the customer and server module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Customer- comment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Server- Alert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Server- order management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Integration testing and system testing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13adf81ec_0_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/>
              <a:t>Thank you!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Jialin Li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, QA Leader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Tony Xiang,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Configuration Leade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Zhuoru Song, Requirement Leader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iankun Niu, Design and Implementation Leader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1297500" y="393749"/>
            <a:ext cx="70389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Iteration 2 Overview</a:t>
            </a:r>
            <a:br>
              <a:rPr lang="en-GB"/>
            </a:br>
            <a:r>
              <a:rPr lang="en-GB"/>
              <a:t>— </a:t>
            </a:r>
            <a:r>
              <a:rPr lang="en-GB" sz="1600">
                <a:solidFill>
                  <a:srgbClr val="FFFF00"/>
                </a:solidFill>
              </a:rPr>
              <a:t>Online Restaurant Ordering System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338450" y="1525448"/>
            <a:ext cx="5124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>
            <p:ph idx="1" type="body"/>
          </p:nvPr>
        </p:nvSpPr>
        <p:spPr>
          <a:xfrm>
            <a:off x="1959750" y="1555150"/>
            <a:ext cx="58773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Refined the Customer Module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1297500" y="21921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 txBox="1"/>
          <p:nvPr>
            <p:ph idx="1" type="body"/>
          </p:nvPr>
        </p:nvSpPr>
        <p:spPr>
          <a:xfrm>
            <a:off x="2030400" y="3732438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Software Testing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1297500" y="29236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1297500" y="37324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>
            <p:ph idx="1" type="body"/>
          </p:nvPr>
        </p:nvSpPr>
        <p:spPr>
          <a:xfrm>
            <a:off x="2030400" y="2259738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Add the new Server page</a:t>
            </a:r>
            <a:endParaRPr/>
          </a:p>
        </p:txBody>
      </p:sp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2030400" y="3000975"/>
            <a:ext cx="58773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Created  the final version of Database</a:t>
            </a:r>
            <a:endParaRPr/>
          </a:p>
        </p:txBody>
      </p:sp>
      <p:sp>
        <p:nvSpPr>
          <p:cNvPr id="167" name="Google Shape;167;p2"/>
          <p:cNvSpPr txBox="1"/>
          <p:nvPr/>
        </p:nvSpPr>
        <p:spPr>
          <a:xfrm>
            <a:off x="1338450" y="4337025"/>
            <a:ext cx="651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>
            <p:ph idx="1" type="body"/>
          </p:nvPr>
        </p:nvSpPr>
        <p:spPr>
          <a:xfrm>
            <a:off x="2030400" y="43370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What’s next for our </a:t>
            </a:r>
            <a:r>
              <a:rPr lang="en-GB" sz="1800">
                <a:solidFill>
                  <a:srgbClr val="FFFFFF"/>
                </a:solidFill>
              </a:rPr>
              <a:t>Iteration 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933b5ea4d_0_0"/>
          <p:cNvSpPr txBox="1"/>
          <p:nvPr>
            <p:ph type="title"/>
          </p:nvPr>
        </p:nvSpPr>
        <p:spPr>
          <a:xfrm>
            <a:off x="209600" y="0"/>
            <a:ext cx="6616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01   Refined the Customer Module</a:t>
            </a:r>
            <a:endParaRPr/>
          </a:p>
        </p:txBody>
      </p:sp>
      <p:sp>
        <p:nvSpPr>
          <p:cNvPr id="174" name="Google Shape;174;g29933b5ea4d_0_0"/>
          <p:cNvSpPr txBox="1"/>
          <p:nvPr/>
        </p:nvSpPr>
        <p:spPr>
          <a:xfrm>
            <a:off x="764325" y="1401650"/>
            <a:ext cx="74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Fix the bugs encountered in Iteration 1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Completed the unfinished cart page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9933b5ea4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" y="385713"/>
            <a:ext cx="8839200" cy="43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933b5ea4d_0_5"/>
          <p:cNvSpPr txBox="1"/>
          <p:nvPr>
            <p:ph type="title"/>
          </p:nvPr>
        </p:nvSpPr>
        <p:spPr>
          <a:xfrm>
            <a:off x="916125" y="155062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02   Add the new Server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9933b5ea4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2"/>
            <a:ext cx="9144003" cy="487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9933b5ea4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1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933b5ea4d_0_9"/>
          <p:cNvSpPr txBox="1"/>
          <p:nvPr>
            <p:ph type="title"/>
          </p:nvPr>
        </p:nvSpPr>
        <p:spPr>
          <a:xfrm>
            <a:off x="916125" y="1550625"/>
            <a:ext cx="53397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03  Created the final version of Database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9933b5ea4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25" y="152400"/>
            <a:ext cx="57832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